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M Sans Medium"/>
      <p:regular r:id="rId15"/>
    </p:embeddedFont>
    <p:embeddedFont>
      <p:font typeface="DM Sans Medium"/>
      <p:regular r:id="rId16"/>
    </p:embeddedFont>
    <p:embeddedFont>
      <p:font typeface="DM Sans Medium"/>
      <p:regular r:id="rId17"/>
    </p:embeddedFont>
    <p:embeddedFont>
      <p:font typeface="DM Sans Medium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720096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Mastering Time Management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4219694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 is our most precious asset in our careers and lives. Many struggle with managing it effectively, leading to a massive time management industry. This guide offers simple, transformative approaches to make your workday more productive.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6096000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6103620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6077545"/>
            <a:ext cx="1635085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16161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Burning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94636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The Value of Time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31409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6567368" y="2406610"/>
            <a:ext cx="12156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7152680" y="231409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Precious Asset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152680" y="2847975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 is irretrievable. Every minute that passes can't be regained.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16254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9" name="Text 6"/>
          <p:cNvSpPr/>
          <p:nvPr/>
        </p:nvSpPr>
        <p:spPr>
          <a:xfrm>
            <a:off x="6521291" y="4255056"/>
            <a:ext cx="21371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7152680" y="416254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Common Struggles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152680" y="4696420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often waste time by focusing on wrong work or socializing excessively.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601098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13" name="Text 10"/>
          <p:cNvSpPr/>
          <p:nvPr/>
        </p:nvSpPr>
        <p:spPr>
          <a:xfrm>
            <a:off x="6518077" y="6103501"/>
            <a:ext cx="2200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7152680" y="60109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Industry Response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7152680" y="6544866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massive time management industry has emerged to help people use time effectively.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2248" y="661749"/>
            <a:ext cx="6016109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The 80/20 Rule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1187887" y="1774627"/>
            <a:ext cx="30480" cy="5795129"/>
          </a:xfrm>
          <a:prstGeom prst="roundRect">
            <a:avLst>
              <a:gd name="adj" fmla="val 118430"/>
            </a:avLst>
          </a:prstGeom>
          <a:solidFill>
            <a:srgbClr val="D3D1C9"/>
          </a:solidFill>
          <a:ln/>
        </p:spPr>
      </p:sp>
      <p:sp>
        <p:nvSpPr>
          <p:cNvPr id="5" name="Shape 2"/>
          <p:cNvSpPr/>
          <p:nvPr/>
        </p:nvSpPr>
        <p:spPr>
          <a:xfrm>
            <a:off x="1443335" y="2300645"/>
            <a:ext cx="842248" cy="30480"/>
          </a:xfrm>
          <a:prstGeom prst="roundRect">
            <a:avLst>
              <a:gd name="adj" fmla="val 118430"/>
            </a:avLst>
          </a:prstGeom>
          <a:solidFill>
            <a:srgbClr val="D3D1C9"/>
          </a:solidFill>
          <a:ln/>
        </p:spPr>
      </p:sp>
      <p:sp>
        <p:nvSpPr>
          <p:cNvPr id="6" name="Shape 3"/>
          <p:cNvSpPr/>
          <p:nvPr/>
        </p:nvSpPr>
        <p:spPr>
          <a:xfrm>
            <a:off x="932438" y="2045256"/>
            <a:ext cx="541377" cy="541377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7" name="Text 4"/>
          <p:cNvSpPr/>
          <p:nvPr/>
        </p:nvSpPr>
        <p:spPr>
          <a:xfrm>
            <a:off x="1143893" y="2135386"/>
            <a:ext cx="118467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526625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Evaluate Work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2526625" y="2535436"/>
            <a:ext cx="5775127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Assess each task, person, and project for strategic importance.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43335" y="4312563"/>
            <a:ext cx="842248" cy="30480"/>
          </a:xfrm>
          <a:prstGeom prst="roundRect">
            <a:avLst>
              <a:gd name="adj" fmla="val 118430"/>
            </a:avLst>
          </a:prstGeom>
          <a:solidFill>
            <a:srgbClr val="D3D1C9"/>
          </a:solidFill>
          <a:ln/>
        </p:spPr>
      </p:sp>
      <p:sp>
        <p:nvSpPr>
          <p:cNvPr id="11" name="Shape 8"/>
          <p:cNvSpPr/>
          <p:nvPr/>
        </p:nvSpPr>
        <p:spPr>
          <a:xfrm>
            <a:off x="932438" y="4057174"/>
            <a:ext cx="541377" cy="541377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12" name="Text 9"/>
          <p:cNvSpPr/>
          <p:nvPr/>
        </p:nvSpPr>
        <p:spPr>
          <a:xfrm>
            <a:off x="1099006" y="4147304"/>
            <a:ext cx="208240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2526625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Categorize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2526625" y="4547354"/>
            <a:ext cx="5775127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Separate work into 20% strategic tasks and 80% routine tasks.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43335" y="6324481"/>
            <a:ext cx="842248" cy="30480"/>
          </a:xfrm>
          <a:prstGeom prst="roundRect">
            <a:avLst>
              <a:gd name="adj" fmla="val 118430"/>
            </a:avLst>
          </a:prstGeom>
          <a:solidFill>
            <a:srgbClr val="D3D1C9"/>
          </a:solidFill>
          <a:ln/>
        </p:spPr>
      </p:sp>
      <p:sp>
        <p:nvSpPr>
          <p:cNvPr id="16" name="Shape 13"/>
          <p:cNvSpPr/>
          <p:nvPr/>
        </p:nvSpPr>
        <p:spPr>
          <a:xfrm>
            <a:off x="932438" y="6069092"/>
            <a:ext cx="541377" cy="541377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17" name="Text 14"/>
          <p:cNvSpPr/>
          <p:nvPr/>
        </p:nvSpPr>
        <p:spPr>
          <a:xfrm>
            <a:off x="1095911" y="6159222"/>
            <a:ext cx="214432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2526625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Allocate Time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2526625" y="6559272"/>
            <a:ext cx="5775127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Spend no more than 50% of your time on the 80% pile.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005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Managing the 80%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Automate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tools like Microsoft Excel or Access to speed up routine tasks.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Delegate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Assign tasks to team members, like creating first drafts of presentations.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Outsource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 vendors to handle tasks outside your core competencies.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406" y="951190"/>
            <a:ext cx="7598092" cy="688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Finding Your Einstein Window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71406" y="1970603"/>
            <a:ext cx="7601188" cy="1622346"/>
          </a:xfrm>
          <a:prstGeom prst="roundRect">
            <a:avLst>
              <a:gd name="adj" fmla="val 2038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991791" y="2190988"/>
            <a:ext cx="2755344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Personal Peak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991791" y="2667476"/>
            <a:ext cx="7160419" cy="705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your daily period of highest mental performance and productivity.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71406" y="3813334"/>
            <a:ext cx="7601188" cy="1622346"/>
          </a:xfrm>
          <a:prstGeom prst="roundRect">
            <a:avLst>
              <a:gd name="adj" fmla="val 2038"/>
            </a:avLst>
          </a:prstGeom>
          <a:solidFill>
            <a:srgbClr val="EDEBE3"/>
          </a:solidFill>
          <a:ln/>
        </p:spPr>
      </p:sp>
      <p:sp>
        <p:nvSpPr>
          <p:cNvPr id="8" name="Text 5"/>
          <p:cNvSpPr/>
          <p:nvPr/>
        </p:nvSpPr>
        <p:spPr>
          <a:xfrm>
            <a:off x="991791" y="4033718"/>
            <a:ext cx="2755344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Characteristics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991791" y="4510207"/>
            <a:ext cx="7160419" cy="705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Work feels fun, problems seem manageable, and tasks are completed efficiently.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71406" y="5656064"/>
            <a:ext cx="7601188" cy="1622346"/>
          </a:xfrm>
          <a:prstGeom prst="roundRect">
            <a:avLst>
              <a:gd name="adj" fmla="val 2038"/>
            </a:avLst>
          </a:prstGeom>
          <a:solidFill>
            <a:srgbClr val="EDEBE3"/>
          </a:solidFill>
          <a:ln/>
        </p:spPr>
      </p:sp>
      <p:sp>
        <p:nvSpPr>
          <p:cNvPr id="11" name="Text 8"/>
          <p:cNvSpPr/>
          <p:nvPr/>
        </p:nvSpPr>
        <p:spPr>
          <a:xfrm>
            <a:off x="991791" y="5876449"/>
            <a:ext cx="2755344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Timing Varies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91791" y="6352937"/>
            <a:ext cx="7160419" cy="705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window can occur early, mid-day, or late, depending on the individual.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711" y="607576"/>
            <a:ext cx="7597378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Protecting Your Einstein Window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711" y="2320052"/>
            <a:ext cx="1104781" cy="17677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843" y="2540913"/>
            <a:ext cx="276213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Identify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843" y="3018711"/>
            <a:ext cx="6161246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Reflect on when you feel most productive during the day.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711" y="4087773"/>
            <a:ext cx="1104781" cy="17677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843" y="4308634"/>
            <a:ext cx="276213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Schedule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843" y="4786432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Plan your most important tasks during your Einstein Window.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711" y="5855494"/>
            <a:ext cx="1104781" cy="17677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843" y="6076355"/>
            <a:ext cx="276213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Protect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843" y="6554153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Minimize interruptions and distractions during this crucial time.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782" y="740331"/>
            <a:ext cx="5206246" cy="650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Prioritizing Tasks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82" y="1703427"/>
            <a:ext cx="520541" cy="52054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8782" y="2432209"/>
            <a:ext cx="2603063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To-Do List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28782" y="2882384"/>
            <a:ext cx="7686437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Review your tasks and identify the most strategic ones.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82" y="3840242"/>
            <a:ext cx="520541" cy="52054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28782" y="4569023"/>
            <a:ext cx="2603063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Timing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28782" y="5019199"/>
            <a:ext cx="7686437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Align important tasks with your Einstein Window for maximum productivity.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782" y="5977057"/>
            <a:ext cx="520541" cy="52054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8782" y="6705838"/>
            <a:ext cx="2603063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Focus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28782" y="7156013"/>
            <a:ext cx="7686437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Concentrate on the 20% of tasks that yield 80% of results.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137285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Implementing Time Management Strategies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3050619"/>
            <a:ext cx="7415927" cy="4041696"/>
          </a:xfrm>
          <a:prstGeom prst="roundRect">
            <a:avLst>
              <a:gd name="adj" fmla="val 916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3065859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093" y="3221593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Strategy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22627" y="3221593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Benefit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79277" y="3772376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126093" y="3928110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80/20 Rule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22627" y="3928110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on high-impact tasks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79277" y="4873943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126093" y="5029676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Einstein Window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22627" y="5029676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Maximize personal productivity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879277" y="5975509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26093" y="6131242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Task Management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4822627" y="6131242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workload organization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2024-10-19T01:24:47Z</dcterms:created>
  <dcterms:modified xsi:type="dcterms:W3CDTF">2024-10-19T01:24:47Z</dcterms:modified>
</cp:coreProperties>
</file>